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0" r:id="rId4"/>
    <p:sldId id="259" r:id="rId5"/>
    <p:sldId id="261" r:id="rId6"/>
    <p:sldId id="263" r:id="rId7"/>
    <p:sldId id="264" r:id="rId8"/>
    <p:sldId id="265" r:id="rId9"/>
    <p:sldId id="266" r:id="rId10"/>
    <p:sldId id="269" r:id="rId11"/>
    <p:sldId id="271" r:id="rId12"/>
    <p:sldId id="272" r:id="rId13"/>
    <p:sldId id="257" r:id="rId14"/>
    <p:sldId id="273" r:id="rId15"/>
  </p:sldIdLst>
  <p:sldSz cx="9144000" cy="5143500" type="screen16x9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588" autoAdjust="0"/>
    <p:restoredTop sz="94580" autoAdjust="0"/>
  </p:normalViewPr>
  <p:slideViewPr>
    <p:cSldViewPr>
      <p:cViewPr>
        <p:scale>
          <a:sx n="77" d="100"/>
          <a:sy n="77" d="100"/>
        </p:scale>
        <p:origin x="-942" y="-3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DED8C-4EE1-41B2-AFF8-3104194F5421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C90C5-C9BE-4FC5-B9A2-24E32CB1A3D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4577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C90C5-C9BE-4FC5-B9A2-24E32CB1A3D5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852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589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394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917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050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062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945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1137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7504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661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791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661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7E31D-F737-47B4-9918-719A9135600B}" type="datetimeFigureOut">
              <a:rPr lang="th-TH" smtClean="0"/>
              <a:t>26/04/63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9A8D5-06F4-4A4F-A33F-00637759C0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162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9792" y="555526"/>
            <a:ext cx="8496944" cy="42473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th-TH" sz="150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Eras Light ITC" panose="020B0402030504020804" pitchFamily="34" charset="0"/>
              </a:rPr>
              <a:t>กลุ่มที่ 10</a:t>
            </a:r>
            <a:r>
              <a:rPr lang="en-US" sz="150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Eras Light ITC" panose="020B0402030504020804" pitchFamily="34" charset="0"/>
              </a:rPr>
              <a:t> </a:t>
            </a:r>
          </a:p>
          <a:p>
            <a:r>
              <a:rPr lang="en-US" sz="120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CAFÉ BAR</a:t>
            </a:r>
            <a:endParaRPr lang="th-TH" sz="12000" b="1" dirty="0">
              <a:ln w="1905"/>
              <a:solidFill>
                <a:schemeClr val="accent6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7" name="กลุ่ม 6"/>
          <p:cNvGrpSpPr/>
          <p:nvPr/>
        </p:nvGrpSpPr>
        <p:grpSpPr>
          <a:xfrm>
            <a:off x="0" y="0"/>
            <a:ext cx="5292080" cy="5143500"/>
            <a:chOff x="0" y="0"/>
            <a:chExt cx="5292080" cy="5143500"/>
          </a:xfrm>
          <a:blipFill dpi="0" rotWithShape="1">
            <a:blip r:embed="rId3"/>
            <a:srcRect/>
            <a:stretch>
              <a:fillRect/>
            </a:stretch>
          </a:blipFill>
        </p:grpSpPr>
        <p:sp>
          <p:nvSpPr>
            <p:cNvPr id="5" name="สามเหลี่ยมมุมฉาก 4"/>
            <p:cNvSpPr/>
            <p:nvPr/>
          </p:nvSpPr>
          <p:spPr>
            <a:xfrm rot="5400000">
              <a:off x="74290" y="-74290"/>
              <a:ext cx="5143500" cy="5292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สามเหลี่ยมมุมฉาก 5"/>
            <p:cNvSpPr/>
            <p:nvPr/>
          </p:nvSpPr>
          <p:spPr>
            <a:xfrm>
              <a:off x="0" y="0"/>
              <a:ext cx="5292080" cy="51435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8" name="สี่เหลี่ยมผืนผ้า 7"/>
          <p:cNvSpPr/>
          <p:nvPr/>
        </p:nvSpPr>
        <p:spPr>
          <a:xfrm>
            <a:off x="10344" y="0"/>
            <a:ext cx="9133656" cy="5143500"/>
          </a:xfrm>
          <a:prstGeom prst="rect">
            <a:avLst/>
          </a:prstGeom>
          <a:solidFill>
            <a:srgbClr val="6633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รูปห้าเหลี่ยม 1"/>
          <p:cNvSpPr/>
          <p:nvPr/>
        </p:nvSpPr>
        <p:spPr>
          <a:xfrm rot="10800000">
            <a:off x="2646040" y="-4126"/>
            <a:ext cx="6497960" cy="5147626"/>
          </a:xfrm>
          <a:prstGeom prst="homePlate">
            <a:avLst/>
          </a:prstGeom>
          <a:solidFill>
            <a:schemeClr val="accent6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9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/>
          <p:cNvSpPr/>
          <p:nvPr/>
        </p:nvSpPr>
        <p:spPr>
          <a:xfrm>
            <a:off x="-108520" y="0"/>
            <a:ext cx="925252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" name="กลุ่ม 3"/>
          <p:cNvGrpSpPr/>
          <p:nvPr/>
        </p:nvGrpSpPr>
        <p:grpSpPr>
          <a:xfrm>
            <a:off x="5202" y="0"/>
            <a:ext cx="9138798" cy="5143500"/>
            <a:chOff x="5202" y="0"/>
            <a:chExt cx="9138798" cy="5143500"/>
          </a:xfrm>
        </p:grpSpPr>
        <p:sp>
          <p:nvSpPr>
            <p:cNvPr id="5" name="สี่เหลี่ยมผืนผ้า 4"/>
            <p:cNvSpPr/>
            <p:nvPr/>
          </p:nvSpPr>
          <p:spPr>
            <a:xfrm>
              <a:off x="5202" y="0"/>
              <a:ext cx="9138798" cy="51435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267793" y="231490"/>
              <a:ext cx="8613616" cy="468052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7" name="กลุ่ม 6"/>
            <p:cNvGrpSpPr/>
            <p:nvPr/>
          </p:nvGrpSpPr>
          <p:grpSpPr>
            <a:xfrm>
              <a:off x="395537" y="358660"/>
              <a:ext cx="2232248" cy="693684"/>
              <a:chOff x="3964986" y="2019114"/>
              <a:chExt cx="3944769" cy="1225860"/>
            </a:xfrm>
          </p:grpSpPr>
          <p:sp>
            <p:nvSpPr>
              <p:cNvPr id="8" name="สี่เหลี่ยมด้านขนาน 7"/>
              <p:cNvSpPr/>
              <p:nvPr/>
            </p:nvSpPr>
            <p:spPr>
              <a:xfrm>
                <a:off x="3964986" y="2019114"/>
                <a:ext cx="3841812" cy="1105272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9" name="สี่เหลี่ยมด้านขนาน 8"/>
              <p:cNvSpPr/>
              <p:nvPr/>
            </p:nvSpPr>
            <p:spPr>
              <a:xfrm>
                <a:off x="4067943" y="2139702"/>
                <a:ext cx="3841812" cy="1105272"/>
              </a:xfrm>
              <a:prstGeom prst="parallelogram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dirty="0" smtClean="0"/>
                  <a:t>พนักงาน</a:t>
                </a:r>
                <a:endParaRPr lang="th-TH" dirty="0"/>
              </a:p>
            </p:txBody>
          </p:sp>
        </p:grpSp>
      </p:grpSp>
      <p:pic>
        <p:nvPicPr>
          <p:cNvPr id="10" name="รูปภาพ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t="4478" r="21892" b="30561"/>
          <a:stretch/>
        </p:blipFill>
        <p:spPr>
          <a:xfrm>
            <a:off x="3707904" y="1275606"/>
            <a:ext cx="4806779" cy="3339614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1" t="10792" r="32027" b="27917"/>
          <a:stretch/>
        </p:blipFill>
        <p:spPr>
          <a:xfrm>
            <a:off x="611560" y="1275606"/>
            <a:ext cx="2698182" cy="2520280"/>
          </a:xfrm>
          <a:prstGeom prst="rect">
            <a:avLst/>
          </a:prstGeom>
        </p:spPr>
      </p:pic>
      <p:sp>
        <p:nvSpPr>
          <p:cNvPr id="13" name="สี่เหลี่ยมผืนผ้า 12"/>
          <p:cNvSpPr/>
          <p:nvPr/>
        </p:nvSpPr>
        <p:spPr>
          <a:xfrm>
            <a:off x="611560" y="1419622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57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/>
          <p:cNvSpPr/>
          <p:nvPr/>
        </p:nvSpPr>
        <p:spPr>
          <a:xfrm>
            <a:off x="-108520" y="0"/>
            <a:ext cx="925252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" name="กลุ่ม 3"/>
          <p:cNvGrpSpPr/>
          <p:nvPr/>
        </p:nvGrpSpPr>
        <p:grpSpPr>
          <a:xfrm>
            <a:off x="5202" y="0"/>
            <a:ext cx="9138798" cy="5143500"/>
            <a:chOff x="5202" y="0"/>
            <a:chExt cx="9138798" cy="5143500"/>
          </a:xfrm>
        </p:grpSpPr>
        <p:sp>
          <p:nvSpPr>
            <p:cNvPr id="5" name="สี่เหลี่ยมผืนผ้า 4"/>
            <p:cNvSpPr/>
            <p:nvPr/>
          </p:nvSpPr>
          <p:spPr>
            <a:xfrm>
              <a:off x="5202" y="0"/>
              <a:ext cx="9138798" cy="51435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267793" y="231490"/>
              <a:ext cx="8613616" cy="468052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7" name="กลุ่ม 6"/>
            <p:cNvGrpSpPr/>
            <p:nvPr/>
          </p:nvGrpSpPr>
          <p:grpSpPr>
            <a:xfrm>
              <a:off x="395537" y="358660"/>
              <a:ext cx="2232248" cy="693684"/>
              <a:chOff x="3964986" y="2019114"/>
              <a:chExt cx="3944769" cy="1225860"/>
            </a:xfrm>
          </p:grpSpPr>
          <p:sp>
            <p:nvSpPr>
              <p:cNvPr id="8" name="สี่เหลี่ยมด้านขนาน 7"/>
              <p:cNvSpPr/>
              <p:nvPr/>
            </p:nvSpPr>
            <p:spPr>
              <a:xfrm>
                <a:off x="3964986" y="2019114"/>
                <a:ext cx="3841812" cy="1105272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9" name="สี่เหลี่ยมด้านขนาน 8"/>
              <p:cNvSpPr/>
              <p:nvPr/>
            </p:nvSpPr>
            <p:spPr>
              <a:xfrm>
                <a:off x="4067943" y="2139702"/>
                <a:ext cx="3841812" cy="1105272"/>
              </a:xfrm>
              <a:prstGeom prst="parallelogram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dirty="0" smtClean="0"/>
                  <a:t>พนักงาน</a:t>
                </a:r>
                <a:endParaRPr lang="th-TH" dirty="0"/>
              </a:p>
            </p:txBody>
          </p:sp>
        </p:grpSp>
      </p:grpSp>
      <p:pic>
        <p:nvPicPr>
          <p:cNvPr id="10" name="รูปภาพ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t="13035" r="16485" b="25033"/>
          <a:stretch/>
        </p:blipFill>
        <p:spPr>
          <a:xfrm>
            <a:off x="3491880" y="1707654"/>
            <a:ext cx="5211403" cy="3024336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1" t="10792" r="32027" b="27917"/>
          <a:stretch/>
        </p:blipFill>
        <p:spPr>
          <a:xfrm>
            <a:off x="611560" y="1275606"/>
            <a:ext cx="2698182" cy="2520280"/>
          </a:xfrm>
          <a:prstGeom prst="rect">
            <a:avLst/>
          </a:prstGeom>
        </p:spPr>
      </p:pic>
      <p:sp>
        <p:nvSpPr>
          <p:cNvPr id="13" name="สี่เหลี่ยมผืนผ้า 12"/>
          <p:cNvSpPr/>
          <p:nvPr/>
        </p:nvSpPr>
        <p:spPr>
          <a:xfrm>
            <a:off x="1187624" y="1419622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092279" y="1851670"/>
            <a:ext cx="161100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983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/>
          <p:cNvSpPr/>
          <p:nvPr/>
        </p:nvSpPr>
        <p:spPr>
          <a:xfrm>
            <a:off x="-108520" y="0"/>
            <a:ext cx="925252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" name="กลุ่ม 3"/>
          <p:cNvGrpSpPr/>
          <p:nvPr/>
        </p:nvGrpSpPr>
        <p:grpSpPr>
          <a:xfrm>
            <a:off x="5202" y="0"/>
            <a:ext cx="9138798" cy="5143500"/>
            <a:chOff x="5202" y="0"/>
            <a:chExt cx="9138798" cy="5143500"/>
          </a:xfrm>
        </p:grpSpPr>
        <p:sp>
          <p:nvSpPr>
            <p:cNvPr id="5" name="สี่เหลี่ยมผืนผ้า 4"/>
            <p:cNvSpPr/>
            <p:nvPr/>
          </p:nvSpPr>
          <p:spPr>
            <a:xfrm>
              <a:off x="5202" y="0"/>
              <a:ext cx="9138798" cy="51435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267793" y="231490"/>
              <a:ext cx="8613616" cy="468052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7" name="กลุ่ม 6"/>
            <p:cNvGrpSpPr/>
            <p:nvPr/>
          </p:nvGrpSpPr>
          <p:grpSpPr>
            <a:xfrm>
              <a:off x="395537" y="358660"/>
              <a:ext cx="2232248" cy="693684"/>
              <a:chOff x="3964986" y="2019114"/>
              <a:chExt cx="3944769" cy="1225860"/>
            </a:xfrm>
          </p:grpSpPr>
          <p:sp>
            <p:nvSpPr>
              <p:cNvPr id="8" name="สี่เหลี่ยมด้านขนาน 7"/>
              <p:cNvSpPr/>
              <p:nvPr/>
            </p:nvSpPr>
            <p:spPr>
              <a:xfrm>
                <a:off x="3964986" y="2019114"/>
                <a:ext cx="3841812" cy="1105272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9" name="สี่เหลี่ยมด้านขนาน 8"/>
              <p:cNvSpPr/>
              <p:nvPr/>
            </p:nvSpPr>
            <p:spPr>
              <a:xfrm>
                <a:off x="4067943" y="2139702"/>
                <a:ext cx="3841812" cy="1105272"/>
              </a:xfrm>
              <a:prstGeom prst="parallelogram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dirty="0" smtClean="0"/>
                  <a:t>พนักงาน</a:t>
                </a:r>
                <a:endParaRPr lang="th-TH" dirty="0"/>
              </a:p>
            </p:txBody>
          </p:sp>
        </p:grpSp>
      </p:grpSp>
      <p:pic>
        <p:nvPicPr>
          <p:cNvPr id="10" name="รูปภาพ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6" t="10070" r="19865" b="27917"/>
          <a:stretch/>
        </p:blipFill>
        <p:spPr>
          <a:xfrm>
            <a:off x="3622541" y="1424993"/>
            <a:ext cx="5053915" cy="3188044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1" t="10792" r="32027" b="27917"/>
          <a:stretch/>
        </p:blipFill>
        <p:spPr>
          <a:xfrm>
            <a:off x="611560" y="1275606"/>
            <a:ext cx="2698182" cy="2520280"/>
          </a:xfrm>
          <a:prstGeom prst="rect">
            <a:avLst/>
          </a:prstGeom>
        </p:spPr>
      </p:pic>
      <p:sp>
        <p:nvSpPr>
          <p:cNvPr id="15" name="สี่เหลี่ยมผืนผ้า 14"/>
          <p:cNvSpPr/>
          <p:nvPr/>
        </p:nvSpPr>
        <p:spPr>
          <a:xfrm>
            <a:off x="1763688" y="1419622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47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กลุ่ม 18"/>
          <p:cNvGrpSpPr/>
          <p:nvPr/>
        </p:nvGrpSpPr>
        <p:grpSpPr>
          <a:xfrm>
            <a:off x="395536" y="758406"/>
            <a:ext cx="3565437" cy="3541536"/>
            <a:chOff x="647932" y="759562"/>
            <a:chExt cx="3527656" cy="3504008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9" name="สี่เหลี่ยมผืนผ้า 8"/>
            <p:cNvSpPr/>
            <p:nvPr/>
          </p:nvSpPr>
          <p:spPr>
            <a:xfrm rot="2724138">
              <a:off x="1835696" y="1923678"/>
              <a:ext cx="1152128" cy="1152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 smtClean="0"/>
                <a:t> </a:t>
              </a:r>
              <a:endParaRPr lang="th-TH" dirty="0"/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 rot="2724138">
              <a:off x="2709327" y="2808058"/>
              <a:ext cx="1152128" cy="1152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 smtClean="0"/>
                <a:t> </a:t>
              </a:r>
              <a:endParaRPr lang="th-TH" dirty="0"/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 rot="2724138">
              <a:off x="963914" y="1059739"/>
              <a:ext cx="1152128" cy="1152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 smtClean="0"/>
                <a:t> </a:t>
              </a:r>
              <a:endParaRPr lang="th-TH" dirty="0"/>
            </a:p>
          </p:txBody>
        </p:sp>
        <p:sp>
          <p:nvSpPr>
            <p:cNvPr id="13" name="สี่เหลี่ยมผืนผ้า 12"/>
            <p:cNvSpPr/>
            <p:nvPr/>
          </p:nvSpPr>
          <p:spPr>
            <a:xfrm rot="2724138">
              <a:off x="2718181" y="1059738"/>
              <a:ext cx="1152128" cy="1152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 smtClean="0"/>
                <a:t> </a:t>
              </a:r>
              <a:endParaRPr lang="th-TH" dirty="0"/>
            </a:p>
          </p:txBody>
        </p:sp>
        <p:sp>
          <p:nvSpPr>
            <p:cNvPr id="14" name="สี่เหลี่ยมผืนผ้า 13"/>
            <p:cNvSpPr/>
            <p:nvPr/>
          </p:nvSpPr>
          <p:spPr>
            <a:xfrm rot="2724138">
              <a:off x="963913" y="2788919"/>
              <a:ext cx="1152128" cy="1152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 smtClean="0"/>
                <a:t> </a:t>
              </a:r>
              <a:endParaRPr lang="th-TH" dirty="0"/>
            </a:p>
          </p:txBody>
        </p:sp>
        <p:sp>
          <p:nvSpPr>
            <p:cNvPr id="15" name="สี่เหลี่ยมผืนผ้า 14"/>
            <p:cNvSpPr/>
            <p:nvPr/>
          </p:nvSpPr>
          <p:spPr>
            <a:xfrm rot="18919851">
              <a:off x="2067968" y="759562"/>
              <a:ext cx="685715" cy="685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สี่เหลี่ยมผืนผ้า 15"/>
            <p:cNvSpPr/>
            <p:nvPr/>
          </p:nvSpPr>
          <p:spPr>
            <a:xfrm rot="18919851">
              <a:off x="3489873" y="2156885"/>
              <a:ext cx="685715" cy="685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สี่เหลี่ยมผืนผ้า 16"/>
            <p:cNvSpPr/>
            <p:nvPr/>
          </p:nvSpPr>
          <p:spPr>
            <a:xfrm rot="18919851">
              <a:off x="2059739" y="3577855"/>
              <a:ext cx="685715" cy="685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สี่เหลี่ยมผืนผ้า 17"/>
            <p:cNvSpPr/>
            <p:nvPr/>
          </p:nvSpPr>
          <p:spPr>
            <a:xfrm rot="18919851">
              <a:off x="647932" y="2156884"/>
              <a:ext cx="685715" cy="685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0" name="สี่เหลี่ยมผืนผ้า 19"/>
          <p:cNvSpPr/>
          <p:nvPr/>
        </p:nvSpPr>
        <p:spPr>
          <a:xfrm>
            <a:off x="4283968" y="-3401"/>
            <a:ext cx="4860032" cy="5143500"/>
          </a:xfrm>
          <a:prstGeom prst="rect">
            <a:avLst/>
          </a:prstGeom>
          <a:solidFill>
            <a:srgbClr val="6633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2" name="กลุ่ม 21"/>
          <p:cNvGrpSpPr/>
          <p:nvPr/>
        </p:nvGrpSpPr>
        <p:grpSpPr>
          <a:xfrm>
            <a:off x="4318201" y="123479"/>
            <a:ext cx="2950697" cy="916946"/>
            <a:chOff x="3964986" y="2019114"/>
            <a:chExt cx="3944770" cy="1225860"/>
          </a:xfrm>
        </p:grpSpPr>
        <p:sp>
          <p:nvSpPr>
            <p:cNvPr id="23" name="สี่เหลี่ยมด้านขนาน 22"/>
            <p:cNvSpPr/>
            <p:nvPr/>
          </p:nvSpPr>
          <p:spPr>
            <a:xfrm>
              <a:off x="3964986" y="2019114"/>
              <a:ext cx="3841812" cy="1105272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4" name="สี่เหลี่ยมด้านขนาน 23"/>
            <p:cNvSpPr/>
            <p:nvPr/>
          </p:nvSpPr>
          <p:spPr>
            <a:xfrm>
              <a:off x="4067944" y="2139702"/>
              <a:ext cx="3841812" cy="1105272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Member</a:t>
              </a:r>
              <a:endParaRPr lang="th-TH" dirty="0"/>
            </a:p>
          </p:txBody>
        </p:sp>
      </p:grpSp>
      <p:grpSp>
        <p:nvGrpSpPr>
          <p:cNvPr id="6" name="กลุ่ม 5"/>
          <p:cNvGrpSpPr/>
          <p:nvPr/>
        </p:nvGrpSpPr>
        <p:grpSpPr>
          <a:xfrm>
            <a:off x="4499991" y="1227401"/>
            <a:ext cx="4176465" cy="714882"/>
            <a:chOff x="4572000" y="1595260"/>
            <a:chExt cx="3528392" cy="714882"/>
          </a:xfrm>
        </p:grpSpPr>
        <p:sp>
          <p:nvSpPr>
            <p:cNvPr id="5" name="รูปห้าเหลี่ยม 4"/>
            <p:cNvSpPr/>
            <p:nvPr/>
          </p:nvSpPr>
          <p:spPr>
            <a:xfrm>
              <a:off x="4716016" y="1595260"/>
              <a:ext cx="3384376" cy="61645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" name="รูปห้าเหลี่ยม 24"/>
            <p:cNvSpPr/>
            <p:nvPr/>
          </p:nvSpPr>
          <p:spPr>
            <a:xfrm>
              <a:off x="4572000" y="1693692"/>
              <a:ext cx="3384376" cy="616450"/>
            </a:xfrm>
            <a:prstGeom prst="homePlate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6" name="กลุ่ม 25"/>
          <p:cNvGrpSpPr/>
          <p:nvPr/>
        </p:nvGrpSpPr>
        <p:grpSpPr>
          <a:xfrm>
            <a:off x="4499991" y="2216908"/>
            <a:ext cx="4176465" cy="714882"/>
            <a:chOff x="4572000" y="1595260"/>
            <a:chExt cx="3528392" cy="714882"/>
          </a:xfrm>
        </p:grpSpPr>
        <p:sp>
          <p:nvSpPr>
            <p:cNvPr id="27" name="รูปห้าเหลี่ยม 26"/>
            <p:cNvSpPr/>
            <p:nvPr/>
          </p:nvSpPr>
          <p:spPr>
            <a:xfrm>
              <a:off x="4716016" y="1595260"/>
              <a:ext cx="3384376" cy="61645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8" name="รูปห้าเหลี่ยม 27"/>
            <p:cNvSpPr/>
            <p:nvPr/>
          </p:nvSpPr>
          <p:spPr>
            <a:xfrm>
              <a:off x="4572000" y="1693692"/>
              <a:ext cx="3384376" cy="616450"/>
            </a:xfrm>
            <a:prstGeom prst="homePlate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9" name="กลุ่ม 28"/>
          <p:cNvGrpSpPr/>
          <p:nvPr/>
        </p:nvGrpSpPr>
        <p:grpSpPr>
          <a:xfrm>
            <a:off x="4499991" y="3225020"/>
            <a:ext cx="4176465" cy="714882"/>
            <a:chOff x="4572000" y="1595260"/>
            <a:chExt cx="3528392" cy="714882"/>
          </a:xfrm>
        </p:grpSpPr>
        <p:sp>
          <p:nvSpPr>
            <p:cNvPr id="30" name="รูปห้าเหลี่ยม 29"/>
            <p:cNvSpPr/>
            <p:nvPr/>
          </p:nvSpPr>
          <p:spPr>
            <a:xfrm>
              <a:off x="4716016" y="1595260"/>
              <a:ext cx="3384376" cy="61645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รูปห้าเหลี่ยม 30"/>
            <p:cNvSpPr/>
            <p:nvPr/>
          </p:nvSpPr>
          <p:spPr>
            <a:xfrm>
              <a:off x="4572000" y="1693692"/>
              <a:ext cx="3384376" cy="616450"/>
            </a:xfrm>
            <a:prstGeom prst="homePlate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7" name="สี่เหลี่ยมผืนผ้า 6"/>
          <p:cNvSpPr/>
          <p:nvPr/>
        </p:nvSpPr>
        <p:spPr>
          <a:xfrm>
            <a:off x="4670459" y="1348925"/>
            <a:ext cx="352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6140200798   กุลธิดา   ศรีวะ</a:t>
            </a:r>
            <a:r>
              <a:rPr lang="th-TH" dirty="0" err="1">
                <a:solidFill>
                  <a:schemeClr val="bg1"/>
                </a:solidFill>
              </a:rPr>
              <a:t>สุทธิ์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664870" y="2336948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6140206159   สิรินทรา   มน</a:t>
            </a:r>
            <a:r>
              <a:rPr lang="th-TH" dirty="0" err="1">
                <a:solidFill>
                  <a:schemeClr val="bg1"/>
                </a:solidFill>
              </a:rPr>
              <a:t>ปราณีต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4698352" y="3360093"/>
            <a:ext cx="3533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6140206316   สุธาสินี   หลักหาญ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33" name="รูปภาพ 3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-6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478208"/>
            <a:ext cx="1179566" cy="16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-108520" y="0"/>
            <a:ext cx="925252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202" y="0"/>
            <a:ext cx="9138798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267793" y="231490"/>
            <a:ext cx="8613616" cy="468052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7" name="กลุ่ม 6"/>
          <p:cNvGrpSpPr/>
          <p:nvPr/>
        </p:nvGrpSpPr>
        <p:grpSpPr>
          <a:xfrm>
            <a:off x="611560" y="1316399"/>
            <a:ext cx="8079338" cy="2510701"/>
            <a:chOff x="3964986" y="2019114"/>
            <a:chExt cx="3944768" cy="1225860"/>
          </a:xfrm>
        </p:grpSpPr>
        <p:sp>
          <p:nvSpPr>
            <p:cNvPr id="8" name="สี่เหลี่ยมด้านขนาน 7"/>
            <p:cNvSpPr/>
            <p:nvPr/>
          </p:nvSpPr>
          <p:spPr>
            <a:xfrm>
              <a:off x="3964986" y="2019114"/>
              <a:ext cx="3841812" cy="1105272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สี่เหลี่ยมด้านขนาน 8"/>
            <p:cNvSpPr/>
            <p:nvPr/>
          </p:nvSpPr>
          <p:spPr>
            <a:xfrm>
              <a:off x="4067943" y="2139702"/>
              <a:ext cx="3841811" cy="1105272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dirty="0" smtClean="0"/>
                <a:t>THANK YOU</a:t>
              </a:r>
              <a:endParaRPr lang="th-TH" sz="8800" dirty="0"/>
            </a:p>
          </p:txBody>
        </p:sp>
      </p:grp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88" l="0" r="100000">
                        <a14:foregroundMark x1="47115" y1="16758" x2="47115" y2="16758"/>
                        <a14:foregroundMark x1="51374" y1="23077" x2="51374" y2="23077"/>
                        <a14:foregroundMark x1="62775" y1="15659" x2="62775" y2="15659"/>
                        <a14:foregroundMark x1="81181" y1="24313" x2="81181" y2="24313"/>
                        <a14:foregroundMark x1="77335" y1="22802" x2="77335" y2="22802"/>
                        <a14:foregroundMark x1="23764" y1="20879" x2="23764" y2="20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643758"/>
            <a:ext cx="23762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8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6" name="กลุ่ม 15"/>
          <p:cNvGrpSpPr/>
          <p:nvPr/>
        </p:nvGrpSpPr>
        <p:grpSpPr>
          <a:xfrm>
            <a:off x="0" y="0"/>
            <a:ext cx="7164288" cy="5143500"/>
            <a:chOff x="0" y="0"/>
            <a:chExt cx="7020272" cy="5143500"/>
          </a:xfrm>
          <a:solidFill>
            <a:schemeClr val="accent6">
              <a:lumMod val="75000"/>
            </a:schemeClr>
          </a:solidFill>
        </p:grpSpPr>
        <p:sp>
          <p:nvSpPr>
            <p:cNvPr id="11" name="พระจันทร์ 10"/>
            <p:cNvSpPr/>
            <p:nvPr/>
          </p:nvSpPr>
          <p:spPr>
            <a:xfrm>
              <a:off x="4283968" y="0"/>
              <a:ext cx="2736304" cy="51435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0" y="0"/>
              <a:ext cx="5148064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ามเหลี่ยมมุมฉาก 13"/>
            <p:cNvSpPr/>
            <p:nvPr/>
          </p:nvSpPr>
          <p:spPr>
            <a:xfrm rot="5400000">
              <a:off x="5472100" y="-540060"/>
              <a:ext cx="914400" cy="19945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สามเหลี่ยมมุมฉาก 14"/>
            <p:cNvSpPr/>
            <p:nvPr/>
          </p:nvSpPr>
          <p:spPr>
            <a:xfrm>
              <a:off x="4572000" y="4083918"/>
              <a:ext cx="2448272" cy="105958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7" name="กลุ่ม 16"/>
          <p:cNvGrpSpPr/>
          <p:nvPr/>
        </p:nvGrpSpPr>
        <p:grpSpPr>
          <a:xfrm>
            <a:off x="9474" y="-6619"/>
            <a:ext cx="6722766" cy="5143500"/>
            <a:chOff x="0" y="0"/>
            <a:chExt cx="7164288" cy="5143500"/>
          </a:xfrm>
          <a:solidFill>
            <a:srgbClr val="663300"/>
          </a:solidFill>
        </p:grpSpPr>
        <p:sp>
          <p:nvSpPr>
            <p:cNvPr id="18" name="สี่เหลี่ยมผืนผ้า 17"/>
            <p:cNvSpPr/>
            <p:nvPr/>
          </p:nvSpPr>
          <p:spPr>
            <a:xfrm>
              <a:off x="0" y="0"/>
              <a:ext cx="2843808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แผนผังลำดับงาน: ข้อมูลที่เก็บอยู่ 18"/>
            <p:cNvSpPr/>
            <p:nvPr/>
          </p:nvSpPr>
          <p:spPr>
            <a:xfrm>
              <a:off x="323528" y="0"/>
              <a:ext cx="6840760" cy="5143500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3" name="กลุ่ม 12"/>
          <p:cNvGrpSpPr/>
          <p:nvPr/>
        </p:nvGrpSpPr>
        <p:grpSpPr>
          <a:xfrm>
            <a:off x="654451" y="1958820"/>
            <a:ext cx="3944770" cy="1225860"/>
            <a:chOff x="3964986" y="2019114"/>
            <a:chExt cx="3944770" cy="1225860"/>
          </a:xfrm>
        </p:grpSpPr>
        <p:sp>
          <p:nvSpPr>
            <p:cNvPr id="20" name="สี่เหลี่ยมด้านขนาน 19"/>
            <p:cNvSpPr/>
            <p:nvPr/>
          </p:nvSpPr>
          <p:spPr>
            <a:xfrm>
              <a:off x="3964986" y="2019114"/>
              <a:ext cx="3841812" cy="1105272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สี่เหลี่ยมด้านขนาน 20"/>
            <p:cNvSpPr/>
            <p:nvPr/>
          </p:nvSpPr>
          <p:spPr>
            <a:xfrm>
              <a:off x="4067944" y="2139702"/>
              <a:ext cx="3841812" cy="1105272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สี่เหลี่ยมผืนผ้า 1"/>
          <p:cNvSpPr/>
          <p:nvPr/>
        </p:nvSpPr>
        <p:spPr>
          <a:xfrm>
            <a:off x="971600" y="2067694"/>
            <a:ext cx="352466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6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วัตถุประสงค์</a:t>
            </a:r>
            <a:endParaRPr lang="th-TH" sz="6600" b="1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968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รูปห้าเหลี่ยม 3"/>
          <p:cNvSpPr/>
          <p:nvPr/>
        </p:nvSpPr>
        <p:spPr>
          <a:xfrm>
            <a:off x="-13481" y="0"/>
            <a:ext cx="7393793" cy="5143500"/>
          </a:xfrm>
          <a:prstGeom prst="homePlate">
            <a:avLst>
              <a:gd name="adj" fmla="val 1570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รูปห้าเหลี่ยม 4"/>
          <p:cNvSpPr/>
          <p:nvPr/>
        </p:nvSpPr>
        <p:spPr>
          <a:xfrm>
            <a:off x="-13481" y="0"/>
            <a:ext cx="5953633" cy="5143500"/>
          </a:xfrm>
          <a:prstGeom prst="homePlate">
            <a:avLst>
              <a:gd name="adj" fmla="val 15699"/>
            </a:avLst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233112" y="267494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7200" b="1" dirty="0" smtClean="0">
                <a:solidFill>
                  <a:schemeClr val="accent6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</a:t>
            </a:r>
            <a:endParaRPr lang="en-US" altLang="ko-KR" sz="7200" b="1" dirty="0" smtClean="0">
              <a:solidFill>
                <a:schemeClr val="accent6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รูปห้าเหลี่ยม 6"/>
          <p:cNvSpPr/>
          <p:nvPr/>
        </p:nvSpPr>
        <p:spPr>
          <a:xfrm>
            <a:off x="937907" y="1404314"/>
            <a:ext cx="4050856" cy="772022"/>
          </a:xfrm>
          <a:prstGeom prst="homePlate">
            <a:avLst>
              <a:gd name="adj" fmla="val 21479"/>
            </a:avLst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รูปห้าเหลี่ยม 7"/>
          <p:cNvSpPr/>
          <p:nvPr/>
        </p:nvSpPr>
        <p:spPr>
          <a:xfrm>
            <a:off x="755576" y="1471114"/>
            <a:ext cx="4050856" cy="772022"/>
          </a:xfrm>
          <a:prstGeom prst="homePlate">
            <a:avLst>
              <a:gd name="adj" fmla="val 2147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6012160" y="63371"/>
            <a:ext cx="32417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n w="18000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ernard MT Condensed" panose="02050806060905020404" pitchFamily="18" charset="0"/>
              </a:rPr>
              <a:t> C a f e</a:t>
            </a:r>
          </a:p>
          <a:p>
            <a:r>
              <a:rPr lang="en-US" sz="8000" b="1" dirty="0" smtClean="0">
                <a:ln w="18000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ernard MT Condensed" panose="02050806060905020404" pitchFamily="18" charset="0"/>
              </a:rPr>
              <a:t> O</a:t>
            </a:r>
            <a:br>
              <a:rPr lang="en-US" sz="8000" b="1" dirty="0" smtClean="0">
                <a:ln w="18000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ernard MT Condensed" panose="02050806060905020404" pitchFamily="18" charset="0"/>
              </a:rPr>
            </a:br>
            <a:r>
              <a:rPr lang="en-US" sz="8000" b="1" dirty="0" smtClean="0">
                <a:ln w="18000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ernard MT Condensed" panose="02050806060905020404" pitchFamily="18" charset="0"/>
              </a:rPr>
              <a:t> F 	F</a:t>
            </a:r>
          </a:p>
          <a:p>
            <a:r>
              <a:rPr lang="en-US" sz="8000" b="1" dirty="0">
                <a:ln w="18000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ernard MT Condensed" panose="02050806060905020404" pitchFamily="18" charset="0"/>
              </a:rPr>
              <a:t>	</a:t>
            </a:r>
            <a:r>
              <a:rPr lang="en-US" sz="8000" b="1" dirty="0" smtClean="0">
                <a:ln w="18000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ernard MT Condensed" panose="02050806060905020404" pitchFamily="18" charset="0"/>
              </a:rPr>
              <a:t>E	E</a:t>
            </a:r>
            <a:endParaRPr lang="th-TH" sz="8000" b="1" dirty="0">
              <a:ln w="18000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10" name="รูปห้าเหลี่ยม 9"/>
          <p:cNvSpPr/>
          <p:nvPr/>
        </p:nvSpPr>
        <p:spPr>
          <a:xfrm>
            <a:off x="937907" y="2693639"/>
            <a:ext cx="4050856" cy="772022"/>
          </a:xfrm>
          <a:prstGeom prst="homePlate">
            <a:avLst>
              <a:gd name="adj" fmla="val 21479"/>
            </a:avLst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รูปห้าเหลี่ยม 10"/>
          <p:cNvSpPr/>
          <p:nvPr/>
        </p:nvSpPr>
        <p:spPr>
          <a:xfrm>
            <a:off x="755576" y="2760439"/>
            <a:ext cx="4050856" cy="772022"/>
          </a:xfrm>
          <a:prstGeom prst="homePlate">
            <a:avLst>
              <a:gd name="adj" fmla="val 2147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รูปห้าเหลี่ยม 11"/>
          <p:cNvSpPr/>
          <p:nvPr/>
        </p:nvSpPr>
        <p:spPr>
          <a:xfrm>
            <a:off x="937907" y="3930252"/>
            <a:ext cx="4050856" cy="772022"/>
          </a:xfrm>
          <a:prstGeom prst="homePlate">
            <a:avLst>
              <a:gd name="adj" fmla="val 21479"/>
            </a:avLst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รูปห้าเหลี่ยม 12"/>
          <p:cNvSpPr/>
          <p:nvPr/>
        </p:nvSpPr>
        <p:spPr>
          <a:xfrm>
            <a:off x="755576" y="3997052"/>
            <a:ext cx="4050856" cy="772022"/>
          </a:xfrm>
          <a:prstGeom prst="homePlate">
            <a:avLst>
              <a:gd name="adj" fmla="val 2147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677335" y="1626292"/>
            <a:ext cx="412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dirty="0" smtClean="0"/>
              <a:t>เพื่อลดภาระ</a:t>
            </a:r>
            <a:r>
              <a:rPr lang="th-TH" sz="2400" dirty="0"/>
              <a:t>ของ</a:t>
            </a:r>
            <a:r>
              <a:rPr lang="th-TH" sz="2400" dirty="0" smtClean="0"/>
              <a:t>พนักงานในการจดออ</a:t>
            </a:r>
            <a:r>
              <a:rPr lang="th-TH" sz="2400" dirty="0" err="1" smtClean="0"/>
              <a:t>เดอร์</a:t>
            </a:r>
            <a:endParaRPr lang="th-TH" sz="2400" dirty="0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716455" y="2931790"/>
            <a:ext cx="412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dirty="0" smtClean="0"/>
              <a:t>ประหยัดเวลาในการให้บริการ</a:t>
            </a:r>
            <a:endParaRPr lang="th-TH" sz="2400" dirty="0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716454" y="4155926"/>
            <a:ext cx="412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dirty="0" smtClean="0"/>
              <a:t>ลดความผิดพลาดในการคำนวณราคา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72966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248472" cy="5143500"/>
          </a:xfrm>
          <a:prstGeom prst="rect">
            <a:avLst/>
          </a:prstGeom>
        </p:spPr>
      </p:pic>
      <p:sp>
        <p:nvSpPr>
          <p:cNvPr id="6" name="รูปห้าเหลี่ยม 5"/>
          <p:cNvSpPr/>
          <p:nvPr/>
        </p:nvSpPr>
        <p:spPr>
          <a:xfrm rot="10800000">
            <a:off x="2087724" y="0"/>
            <a:ext cx="7056276" cy="5143500"/>
          </a:xfrm>
          <a:prstGeom prst="homePlate">
            <a:avLst>
              <a:gd name="adj" fmla="val 2623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รูปห้าเหลี่ยม 6"/>
          <p:cNvSpPr/>
          <p:nvPr/>
        </p:nvSpPr>
        <p:spPr>
          <a:xfrm rot="10800000">
            <a:off x="2627784" y="0"/>
            <a:ext cx="6516216" cy="5143500"/>
          </a:xfrm>
          <a:prstGeom prst="homePlate">
            <a:avLst>
              <a:gd name="adj" fmla="val 19838"/>
            </a:avLst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0" name="กลุ่ม 9"/>
          <p:cNvGrpSpPr/>
          <p:nvPr/>
        </p:nvGrpSpPr>
        <p:grpSpPr>
          <a:xfrm>
            <a:off x="3964986" y="2019114"/>
            <a:ext cx="3944770" cy="1225860"/>
            <a:chOff x="3964986" y="2019114"/>
            <a:chExt cx="3944770" cy="1225860"/>
          </a:xfrm>
        </p:grpSpPr>
        <p:sp>
          <p:nvSpPr>
            <p:cNvPr id="4" name="สี่เหลี่ยมด้านขนาน 3"/>
            <p:cNvSpPr/>
            <p:nvPr/>
          </p:nvSpPr>
          <p:spPr>
            <a:xfrm>
              <a:off x="3964986" y="2019114"/>
              <a:ext cx="3841812" cy="1105272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สี่เหลี่ยมด้านขนาน 8"/>
            <p:cNvSpPr/>
            <p:nvPr/>
          </p:nvSpPr>
          <p:spPr>
            <a:xfrm>
              <a:off x="4067944" y="2139702"/>
              <a:ext cx="3841812" cy="1105272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1" name="สี่เหลี่ยมผืนผ้า 10"/>
          <p:cNvSpPr/>
          <p:nvPr/>
        </p:nvSpPr>
        <p:spPr>
          <a:xfrm>
            <a:off x="4211960" y="2136978"/>
            <a:ext cx="48245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6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ตัวอย่าง</a:t>
            </a:r>
            <a:r>
              <a:rPr lang="en-US" sz="6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form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7683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-108520" y="0"/>
            <a:ext cx="925252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67793" y="231490"/>
            <a:ext cx="8613616" cy="468052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กลุ่ม 5"/>
          <p:cNvGrpSpPr/>
          <p:nvPr/>
        </p:nvGrpSpPr>
        <p:grpSpPr>
          <a:xfrm>
            <a:off x="395537" y="358660"/>
            <a:ext cx="2232248" cy="693684"/>
            <a:chOff x="3964986" y="2019114"/>
            <a:chExt cx="3944770" cy="1225860"/>
          </a:xfrm>
        </p:grpSpPr>
        <p:sp>
          <p:nvSpPr>
            <p:cNvPr id="7" name="สี่เหลี่ยมด้านขนาน 6"/>
            <p:cNvSpPr/>
            <p:nvPr/>
          </p:nvSpPr>
          <p:spPr>
            <a:xfrm>
              <a:off x="3964986" y="2019114"/>
              <a:ext cx="3841812" cy="1105272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สี่เหลี่ยมด้านขนาน 7"/>
            <p:cNvSpPr/>
            <p:nvPr/>
          </p:nvSpPr>
          <p:spPr>
            <a:xfrm>
              <a:off x="4067944" y="2139702"/>
              <a:ext cx="3841812" cy="1105272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 smtClean="0"/>
                <a:t>สำหรับลูกค้า</a:t>
              </a:r>
              <a:endParaRPr lang="th-TH" dirty="0"/>
            </a:p>
          </p:txBody>
        </p:sp>
      </p:grpSp>
      <p:grpSp>
        <p:nvGrpSpPr>
          <p:cNvPr id="13" name="กลุ่ม 12"/>
          <p:cNvGrpSpPr/>
          <p:nvPr/>
        </p:nvGrpSpPr>
        <p:grpSpPr>
          <a:xfrm>
            <a:off x="4087365" y="1063674"/>
            <a:ext cx="4697628" cy="3416305"/>
            <a:chOff x="4373313" y="1224136"/>
            <a:chExt cx="4193572" cy="2931790"/>
          </a:xfrm>
        </p:grpSpPr>
        <p:pic>
          <p:nvPicPr>
            <p:cNvPr id="9" name="รูปภาพ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9" t="10082" r="24461" b="32953"/>
            <a:stretch/>
          </p:blipFill>
          <p:spPr>
            <a:xfrm>
              <a:off x="4373313" y="1224136"/>
              <a:ext cx="4193572" cy="2931790"/>
            </a:xfrm>
            <a:prstGeom prst="rect">
              <a:avLst/>
            </a:prstGeom>
          </p:spPr>
        </p:pic>
        <p:sp>
          <p:nvSpPr>
            <p:cNvPr id="11" name="วงรี 10"/>
            <p:cNvSpPr/>
            <p:nvPr/>
          </p:nvSpPr>
          <p:spPr>
            <a:xfrm>
              <a:off x="5364088" y="1823011"/>
              <a:ext cx="2448272" cy="9361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2" name="สี่เหลี่ยมผืนผ้า 11"/>
          <p:cNvSpPr/>
          <p:nvPr/>
        </p:nvSpPr>
        <p:spPr>
          <a:xfrm>
            <a:off x="323528" y="3067565"/>
            <a:ext cx="3600400" cy="11603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Customer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th-TH" sz="2400" dirty="0" smtClean="0">
                <a:solidFill>
                  <a:schemeClr val="tx1"/>
                </a:solidFill>
              </a:rPr>
              <a:t>เป็นตัวเลือกสำหรับลูกค้า</a:t>
            </a:r>
          </a:p>
          <a:p>
            <a:r>
              <a:rPr lang="th-TH" sz="2400" dirty="0" smtClean="0">
                <a:solidFill>
                  <a:schemeClr val="tx1"/>
                </a:solidFill>
              </a:rPr>
              <a:t>ที่ต้องการเข้ามาสั่งซื้อกาแฟ</a:t>
            </a:r>
            <a:endParaRPr lang="th-TH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64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-108520" y="0"/>
            <a:ext cx="925252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67793" y="231490"/>
            <a:ext cx="8613616" cy="468052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กลุ่ม 5"/>
          <p:cNvGrpSpPr/>
          <p:nvPr/>
        </p:nvGrpSpPr>
        <p:grpSpPr>
          <a:xfrm>
            <a:off x="395537" y="358660"/>
            <a:ext cx="2232248" cy="693684"/>
            <a:chOff x="3964986" y="2019114"/>
            <a:chExt cx="3944770" cy="1225860"/>
          </a:xfrm>
        </p:grpSpPr>
        <p:sp>
          <p:nvSpPr>
            <p:cNvPr id="7" name="สี่เหลี่ยมด้านขนาน 6"/>
            <p:cNvSpPr/>
            <p:nvPr/>
          </p:nvSpPr>
          <p:spPr>
            <a:xfrm>
              <a:off x="3964986" y="2019114"/>
              <a:ext cx="3841812" cy="1105272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สี่เหลี่ยมด้านขนาน 7"/>
            <p:cNvSpPr/>
            <p:nvPr/>
          </p:nvSpPr>
          <p:spPr>
            <a:xfrm>
              <a:off x="4067944" y="2139702"/>
              <a:ext cx="3841812" cy="1105272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สำหรับลูกค้า</a:t>
              </a:r>
              <a:endParaRPr lang="th-TH" dirty="0"/>
            </a:p>
          </p:txBody>
        </p:sp>
      </p:grpSp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4" t="14363" r="27564" b="36570"/>
          <a:stretch/>
        </p:blipFill>
        <p:spPr>
          <a:xfrm>
            <a:off x="4067944" y="2067694"/>
            <a:ext cx="4103125" cy="2522563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1" t="12166" r="34416" b="38526"/>
          <a:stretch/>
        </p:blipFill>
        <p:spPr>
          <a:xfrm>
            <a:off x="1037286" y="1304290"/>
            <a:ext cx="2447651" cy="2024685"/>
          </a:xfrm>
          <a:prstGeom prst="rect">
            <a:avLst/>
          </a:prstGeom>
        </p:spPr>
      </p:pic>
      <p:sp>
        <p:nvSpPr>
          <p:cNvPr id="11" name="วงรี 10"/>
          <p:cNvSpPr/>
          <p:nvPr/>
        </p:nvSpPr>
        <p:spPr>
          <a:xfrm>
            <a:off x="1403648" y="2316632"/>
            <a:ext cx="1728192" cy="6871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4788023" y="632528"/>
            <a:ext cx="3383045" cy="116036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Sign up </a:t>
            </a:r>
            <a:r>
              <a:rPr lang="th-TH" sz="2400" dirty="0" smtClean="0">
                <a:solidFill>
                  <a:schemeClr val="tx1"/>
                </a:solidFill>
              </a:rPr>
              <a:t>สำหรับคนที่ต้องการ</a:t>
            </a:r>
          </a:p>
          <a:p>
            <a:r>
              <a:rPr lang="th-TH" sz="2400" dirty="0" smtClean="0">
                <a:solidFill>
                  <a:schemeClr val="tx1"/>
                </a:solidFill>
              </a:rPr>
              <a:t>สมัครสมาชิกเพื่อ</a:t>
            </a:r>
            <a:r>
              <a:rPr lang="en-US" sz="2400" dirty="0" smtClean="0">
                <a:solidFill>
                  <a:schemeClr val="tx1"/>
                </a:solidFill>
              </a:rPr>
              <a:t>log in </a:t>
            </a:r>
            <a:r>
              <a:rPr lang="th-TH" sz="2400" dirty="0" smtClean="0">
                <a:solidFill>
                  <a:schemeClr val="tx1"/>
                </a:solidFill>
              </a:rPr>
              <a:t>เข้าสั่งสินค้า</a:t>
            </a:r>
            <a:endParaRPr lang="th-TH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-108520" y="0"/>
            <a:ext cx="925252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67793" y="231490"/>
            <a:ext cx="8613616" cy="468052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กลุ่ม 5"/>
          <p:cNvGrpSpPr/>
          <p:nvPr/>
        </p:nvGrpSpPr>
        <p:grpSpPr>
          <a:xfrm>
            <a:off x="395537" y="358660"/>
            <a:ext cx="2232248" cy="693684"/>
            <a:chOff x="3964986" y="2019114"/>
            <a:chExt cx="3944770" cy="1225860"/>
          </a:xfrm>
        </p:grpSpPr>
        <p:sp>
          <p:nvSpPr>
            <p:cNvPr id="7" name="สี่เหลี่ยมด้านขนาน 6"/>
            <p:cNvSpPr/>
            <p:nvPr/>
          </p:nvSpPr>
          <p:spPr>
            <a:xfrm>
              <a:off x="3964986" y="2019114"/>
              <a:ext cx="3841812" cy="1105272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สี่เหลี่ยมด้านขนาน 7"/>
            <p:cNvSpPr/>
            <p:nvPr/>
          </p:nvSpPr>
          <p:spPr>
            <a:xfrm>
              <a:off x="4067944" y="2139702"/>
              <a:ext cx="3841812" cy="1105272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สำหรับลูกค้า</a:t>
              </a:r>
              <a:endParaRPr lang="th-TH" dirty="0"/>
            </a:p>
          </p:txBody>
        </p:sp>
      </p:grpSp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3" t="13016" r="22111" b="30740"/>
          <a:stretch/>
        </p:blipFill>
        <p:spPr>
          <a:xfrm>
            <a:off x="611560" y="1814013"/>
            <a:ext cx="4523254" cy="2891481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1" t="12166" r="34416" b="38526"/>
          <a:stretch/>
        </p:blipFill>
        <p:spPr>
          <a:xfrm>
            <a:off x="5940152" y="2427734"/>
            <a:ext cx="2447651" cy="2024685"/>
          </a:xfrm>
          <a:prstGeom prst="rect">
            <a:avLst/>
          </a:prstGeom>
        </p:spPr>
      </p:pic>
      <p:sp>
        <p:nvSpPr>
          <p:cNvPr id="12" name="วงรี 11"/>
          <p:cNvSpPr/>
          <p:nvPr/>
        </p:nvSpPr>
        <p:spPr>
          <a:xfrm>
            <a:off x="6299881" y="2787774"/>
            <a:ext cx="1728192" cy="6871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5293411" y="599576"/>
            <a:ext cx="3383045" cy="11603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Sign in </a:t>
            </a:r>
            <a:r>
              <a:rPr lang="th-TH" sz="2400" dirty="0" smtClean="0">
                <a:solidFill>
                  <a:schemeClr val="tx1"/>
                </a:solidFill>
              </a:rPr>
              <a:t>สำหรับผู้ที่เป็นสมาชิกแล้ว ใช้ </a:t>
            </a:r>
            <a:r>
              <a:rPr lang="en-US" sz="2400" dirty="0" smtClean="0">
                <a:solidFill>
                  <a:schemeClr val="tx1"/>
                </a:solidFill>
              </a:rPr>
              <a:t>log in </a:t>
            </a:r>
            <a:r>
              <a:rPr lang="th-TH" sz="2400" dirty="0" smtClean="0">
                <a:solidFill>
                  <a:schemeClr val="tx1"/>
                </a:solidFill>
              </a:rPr>
              <a:t>เข้าสั่งสินค้า</a:t>
            </a:r>
            <a:endParaRPr lang="th-TH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0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-108520" y="0"/>
            <a:ext cx="925252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202" y="0"/>
            <a:ext cx="9138798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67793" y="231490"/>
            <a:ext cx="8613616" cy="468052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กลุ่ม 5"/>
          <p:cNvGrpSpPr/>
          <p:nvPr/>
        </p:nvGrpSpPr>
        <p:grpSpPr>
          <a:xfrm>
            <a:off x="395537" y="358660"/>
            <a:ext cx="2232248" cy="693684"/>
            <a:chOff x="3964986" y="2019114"/>
            <a:chExt cx="3944770" cy="1225860"/>
          </a:xfrm>
        </p:grpSpPr>
        <p:sp>
          <p:nvSpPr>
            <p:cNvPr id="7" name="สี่เหลี่ยมด้านขนาน 6"/>
            <p:cNvSpPr/>
            <p:nvPr/>
          </p:nvSpPr>
          <p:spPr>
            <a:xfrm>
              <a:off x="3964986" y="2019114"/>
              <a:ext cx="3841812" cy="1105272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สี่เหลี่ยมด้านขนาน 7"/>
            <p:cNvSpPr/>
            <p:nvPr/>
          </p:nvSpPr>
          <p:spPr>
            <a:xfrm>
              <a:off x="4067944" y="2139702"/>
              <a:ext cx="3841812" cy="1105272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สำหรับลูกค้า</a:t>
              </a:r>
              <a:endParaRPr lang="th-TH" dirty="0"/>
            </a:p>
          </p:txBody>
        </p:sp>
      </p:grpSp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1" t="4478" r="11892" b="19745"/>
          <a:stretch/>
        </p:blipFill>
        <p:spPr>
          <a:xfrm>
            <a:off x="450287" y="1268182"/>
            <a:ext cx="4769785" cy="3031759"/>
          </a:xfrm>
          <a:prstGeom prst="rect">
            <a:avLst/>
          </a:prstGeom>
        </p:spPr>
      </p:pic>
      <p:sp>
        <p:nvSpPr>
          <p:cNvPr id="12" name="สี่เหลี่ยมผืนผ้า 11"/>
          <p:cNvSpPr/>
          <p:nvPr/>
        </p:nvSpPr>
        <p:spPr>
          <a:xfrm>
            <a:off x="5436096" y="632528"/>
            <a:ext cx="3383045" cy="17231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MENU COFFEE </a:t>
            </a:r>
            <a:r>
              <a:rPr lang="th-TH" sz="2400" dirty="0" smtClean="0">
                <a:solidFill>
                  <a:schemeClr val="tx1"/>
                </a:solidFill>
              </a:rPr>
              <a:t>เป็นเมนูกาแฟที่ให้ลูกค้าเลือกซื้อ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DETAIL </a:t>
            </a:r>
            <a:r>
              <a:rPr lang="th-TH" sz="2400" dirty="0" smtClean="0">
                <a:solidFill>
                  <a:schemeClr val="tx1"/>
                </a:solidFill>
              </a:rPr>
              <a:t>คือรายละเอียดสินค้าที่ลูกค้าเลือก </a:t>
            </a:r>
            <a:endParaRPr lang="th-TH" sz="2400" dirty="0">
              <a:solidFill>
                <a:schemeClr val="tx1"/>
              </a:solidFill>
            </a:endParaRPr>
          </a:p>
          <a:p>
            <a:endParaRPr lang="th-TH" sz="2400" dirty="0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569524" y="1635646"/>
            <a:ext cx="41830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842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/>
          <p:cNvSpPr/>
          <p:nvPr/>
        </p:nvSpPr>
        <p:spPr>
          <a:xfrm>
            <a:off x="-108520" y="0"/>
            <a:ext cx="925252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9" name="กลุ่ม 8"/>
          <p:cNvGrpSpPr/>
          <p:nvPr/>
        </p:nvGrpSpPr>
        <p:grpSpPr>
          <a:xfrm>
            <a:off x="5202" y="0"/>
            <a:ext cx="9138798" cy="5143500"/>
            <a:chOff x="5202" y="0"/>
            <a:chExt cx="9138798" cy="5143500"/>
          </a:xfrm>
        </p:grpSpPr>
        <p:sp>
          <p:nvSpPr>
            <p:cNvPr id="4" name="สี่เหลี่ยมผืนผ้า 3"/>
            <p:cNvSpPr/>
            <p:nvPr/>
          </p:nvSpPr>
          <p:spPr>
            <a:xfrm>
              <a:off x="5202" y="0"/>
              <a:ext cx="9138798" cy="51435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สี่เหลี่ยมผืนผ้า 4"/>
            <p:cNvSpPr/>
            <p:nvPr/>
          </p:nvSpPr>
          <p:spPr>
            <a:xfrm>
              <a:off x="267793" y="231490"/>
              <a:ext cx="8613616" cy="468052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6" name="กลุ่ม 5"/>
            <p:cNvGrpSpPr/>
            <p:nvPr/>
          </p:nvGrpSpPr>
          <p:grpSpPr>
            <a:xfrm>
              <a:off x="395537" y="358660"/>
              <a:ext cx="2232248" cy="693684"/>
              <a:chOff x="3964986" y="2019114"/>
              <a:chExt cx="3944769" cy="1225860"/>
            </a:xfrm>
          </p:grpSpPr>
          <p:sp>
            <p:nvSpPr>
              <p:cNvPr id="7" name="สี่เหลี่ยมด้านขนาน 6"/>
              <p:cNvSpPr/>
              <p:nvPr/>
            </p:nvSpPr>
            <p:spPr>
              <a:xfrm>
                <a:off x="3964986" y="2019114"/>
                <a:ext cx="3841812" cy="1105272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8" name="สี่เหลี่ยมด้านขนาน 7"/>
              <p:cNvSpPr/>
              <p:nvPr/>
            </p:nvSpPr>
            <p:spPr>
              <a:xfrm>
                <a:off x="4067943" y="2139702"/>
                <a:ext cx="3841812" cy="1105272"/>
              </a:xfrm>
              <a:prstGeom prst="parallelogram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dirty="0" smtClean="0"/>
                  <a:t>พนักงาน</a:t>
                </a:r>
                <a:endParaRPr lang="th-TH" dirty="0"/>
              </a:p>
            </p:txBody>
          </p:sp>
        </p:grpSp>
      </p:grpSp>
      <p:grpSp>
        <p:nvGrpSpPr>
          <p:cNvPr id="10" name="กลุ่ม 9"/>
          <p:cNvGrpSpPr/>
          <p:nvPr/>
        </p:nvGrpSpPr>
        <p:grpSpPr>
          <a:xfrm>
            <a:off x="827584" y="1635646"/>
            <a:ext cx="2808312" cy="2074713"/>
            <a:chOff x="4355976" y="1224136"/>
            <a:chExt cx="4193572" cy="2931790"/>
          </a:xfrm>
        </p:grpSpPr>
        <p:pic>
          <p:nvPicPr>
            <p:cNvPr id="11" name="รูปภาพ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9" t="10082" r="24461" b="32953"/>
            <a:stretch/>
          </p:blipFill>
          <p:spPr>
            <a:xfrm>
              <a:off x="4355976" y="1224136"/>
              <a:ext cx="4193572" cy="2931790"/>
            </a:xfrm>
            <a:prstGeom prst="rect">
              <a:avLst/>
            </a:prstGeom>
          </p:spPr>
        </p:pic>
        <p:sp>
          <p:nvSpPr>
            <p:cNvPr id="12" name="วงรี 11"/>
            <p:cNvSpPr/>
            <p:nvPr/>
          </p:nvSpPr>
          <p:spPr>
            <a:xfrm>
              <a:off x="5364088" y="2641921"/>
              <a:ext cx="2448272" cy="9361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3" name="สี่เหลี่ยมผืนผ้า 12"/>
          <p:cNvSpPr/>
          <p:nvPr/>
        </p:nvSpPr>
        <p:spPr>
          <a:xfrm>
            <a:off x="4788024" y="671383"/>
            <a:ext cx="3600400" cy="11603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Staffs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th-TH" sz="2400" dirty="0" smtClean="0">
                <a:solidFill>
                  <a:schemeClr val="tx1"/>
                </a:solidFill>
              </a:rPr>
              <a:t>เป็นตัวเลือกสำหรับพนักงานของร้าน  </a:t>
            </a:r>
            <a:r>
              <a:rPr lang="en-US" sz="2400" dirty="0" smtClean="0">
                <a:solidFill>
                  <a:schemeClr val="tx1"/>
                </a:solidFill>
              </a:rPr>
              <a:t>staff , manager , admin</a:t>
            </a:r>
            <a:endParaRPr lang="th-TH" sz="2400" dirty="0">
              <a:solidFill>
                <a:schemeClr val="tx1"/>
              </a:solidFill>
            </a:endParaRPr>
          </a:p>
        </p:txBody>
      </p:sp>
      <p:pic>
        <p:nvPicPr>
          <p:cNvPr id="15" name="รูปภาพ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 t="16079" r="30135" b="34647"/>
          <a:stretch/>
        </p:blipFill>
        <p:spPr>
          <a:xfrm>
            <a:off x="4211960" y="1991641"/>
            <a:ext cx="3888432" cy="27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141</Words>
  <Application>Microsoft Office PowerPoint</Application>
  <PresentationFormat>นำเสนอทางหน้าจอ (16:9)</PresentationFormat>
  <Paragraphs>39</Paragraphs>
  <Slides>14</Slides>
  <Notes>1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14</vt:i4>
      </vt:variant>
    </vt:vector>
  </HeadingPairs>
  <TitlesOfParts>
    <vt:vector size="15" baseType="lpstr">
      <vt:lpstr>ชุดรูปแบบของ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ผู้ใช้ Windows</dc:creator>
  <cp:lastModifiedBy>ผู้ใช้ Windows</cp:lastModifiedBy>
  <cp:revision>25</cp:revision>
  <dcterms:created xsi:type="dcterms:W3CDTF">2020-04-25T13:43:06Z</dcterms:created>
  <dcterms:modified xsi:type="dcterms:W3CDTF">2020-04-26T05:42:02Z</dcterms:modified>
</cp:coreProperties>
</file>